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604020202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576" y="8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399218" y="1128263"/>
            <a:ext cx="1544782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17619" cy="675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246530" y="3585791"/>
            <a:ext cx="18385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2933323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3368487" y="3012141"/>
            <a:ext cx="5680305" cy="867203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8D0665E-BB61-44CC-9481-32D00A9E0340}"/>
              </a:ext>
            </a:extLst>
          </p:cNvPr>
          <p:cNvSpPr/>
          <p:nvPr/>
        </p:nvSpPr>
        <p:spPr>
          <a:xfrm>
            <a:off x="5436248" y="1556470"/>
            <a:ext cx="1544782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11477" y="376667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登入後便可發布或回覆文章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BAD90-9E6B-48F0-90B4-03B5A205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6"/>
          <a:stretch/>
        </p:blipFill>
        <p:spPr>
          <a:xfrm>
            <a:off x="148659" y="980210"/>
            <a:ext cx="5653286" cy="267739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1215983" y="1066691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1219696" y="2985764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409204" y="4099042"/>
            <a:ext cx="292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聊天列表會依照最後聊天時間排序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1215983" y="3472931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47BDC85-C970-4666-96DA-DFB3BBAE8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4" b="9188"/>
          <a:stretch/>
        </p:blipFill>
        <p:spPr>
          <a:xfrm>
            <a:off x="3491345" y="2369349"/>
            <a:ext cx="5503996" cy="264781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4465844" y="2422814"/>
            <a:ext cx="3729120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5933772" y="1486130"/>
            <a:ext cx="306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可查看曾經發布及回覆的文章和留言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4" name="Google Shape;507;p46">
            <a:extLst>
              <a:ext uri="{FF2B5EF4-FFF2-40B4-BE49-F238E27FC236}">
                <a16:creationId xmlns:a16="http://schemas.microsoft.com/office/drawing/2014/main" id="{6B841F3D-24B8-4067-9EDD-43B48601E4EF}"/>
              </a:ext>
            </a:extLst>
          </p:cNvPr>
          <p:cNvCxnSpPr>
            <a:cxnSpLocks/>
          </p:cNvCxnSpPr>
          <p:nvPr/>
        </p:nvCxnSpPr>
        <p:spPr>
          <a:xfrm flipV="1">
            <a:off x="7194359" y="1883648"/>
            <a:ext cx="246371" cy="42286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16" y="2226913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82360" y="131766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可於左方搜尋頁挑選適合任務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並點選詳細資訊即可投遞履歷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A52895-79C2-4C3E-915A-8804C88C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7" y="1198418"/>
            <a:ext cx="5567117" cy="37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4312</TotalTime>
  <Words>2480</Words>
  <Application>Microsoft Office PowerPoint</Application>
  <PresentationFormat>如螢幕大小 (16:9)</PresentationFormat>
  <Paragraphs>350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Wingdings</vt:lpstr>
      <vt:lpstr>新細明體</vt:lpstr>
      <vt:lpstr>Source Sans Pro</vt:lpstr>
      <vt:lpstr>Roboto</vt:lpstr>
      <vt:lpstr>Calibri</vt:lpstr>
      <vt:lpstr>Arial</vt:lpstr>
      <vt:lpstr>微軟正黑體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245</cp:revision>
  <dcterms:modified xsi:type="dcterms:W3CDTF">2023-09-11T02:49:58Z</dcterms:modified>
</cp:coreProperties>
</file>